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FA51-579F-DB87-1D29-0F0E899E6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D97D9B-68D5-7F1B-E708-5719C8E18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F6589-C0D3-EF43-AA7E-9CE6881A5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1F4BA-8944-5CE1-2C29-F0DF78990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8C5F2-FEB9-6FDC-4AD9-5797D42A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829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E6F11-AB85-08B8-4339-69996452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99FCF-7FFB-D630-3736-5E73CA264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98498-8060-C558-07E5-9A6E2A3CE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C1B0-39A3-247D-B26D-760C41DA3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45FA2-5253-25D5-FBEE-25779DEEF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681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FCBD6-BD1D-7A20-14F6-8B6AE4693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40C31-B4FD-3507-59C7-9C24FBC92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AEEFD-099F-71D6-CCF5-4BA61113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BBB9-3D22-54E7-3E8C-85190E86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DCF3A-106E-C03A-C29F-67A24A1A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214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A36FF-7D55-D6D4-5193-96B139E0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D2BA7-3162-4B5B-F8B6-BA8800F53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58ED8-D881-41DC-CE81-7559B0C4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311D0-1709-BEA2-CAA1-2F4E3778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8BAD1-5525-A819-2D18-AD6959C7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298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9188-64C4-8F24-7674-7300A7095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1E2AC-24F5-DE01-0D1F-80514C8A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AB0A8-7212-DCD2-509D-4A741C64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B507C-2965-3CCD-E9D2-6C5BF120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A218E-0623-7DA5-B79A-0FE89644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599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32996-5977-24E0-C587-FCC450B6B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C8F17-7491-CEB7-58C7-F18744FF5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E55BD-6D68-A5A8-965E-78EF9E24F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0932D-40E7-A584-9769-1A20B2891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7899F-D814-5A2A-539F-6A63620B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A794E-5DE4-C233-2C2D-78E49CFC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658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08308-25B5-E54C-667C-83E8D537F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94677-D283-BD3A-A3E4-4F7C527BF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A5E537-ECAA-A162-E57E-B3071E064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2CE4B-6AF6-BBF9-CCFE-436562802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16498-A8A8-22AA-0274-1C947C6AB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F67DDF-EEF9-DD83-9853-85183B8C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45A80-F109-1CEC-E4CE-33588F2F6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59B49-F3DB-4D4B-F1AF-BDB00B3F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781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C8C38-5B58-6815-82EB-5FA1979DA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5261F3-6EBD-5FF9-1752-D9C9572E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075865-5FC8-6121-D833-2B716A4AD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99D9A2-9BF8-433E-EB75-1F2AABAA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32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FD30D-1320-B7EC-E789-9CD548D4C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A8F02D-A393-4977-A09C-02689E0F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BEE98-8DCA-DCC7-5097-4CFF45CD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573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63F4-C494-4BFA-A69C-0A26F8061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C2D55-90E7-1600-98BA-886492D7F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E218C-3191-376A-5DC8-DAEE42638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13A9E-A0AE-6A26-BFCA-EE16CFC0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77F8E-55B0-E70A-556E-F6E57236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9E1DA-BDB4-7028-C169-443B5AC4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271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41BC0-0E56-73AF-BFC5-29DA917DF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86F3B2-FDBE-06CE-D38F-47A4197540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E1F73-A77C-2BA6-5B0C-0584E7A9C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CAF43-C907-5386-C806-AA51AB233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0070F-6360-F3E2-7CB3-415C0E55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F76D8-6452-EFE3-1786-9F6665698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060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C35D4D-F759-4E37-3822-1E8029B9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F1A4E-CCA3-802E-4AA6-61272D7E1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59E99-82DE-31C2-596B-641F3E7A7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46F2B-AC3A-401F-A5E5-06015107E0F9}" type="datetimeFigureOut">
              <a:rPr lang="hu-HU" smtClean="0"/>
              <a:t>2023. 02. 04.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E31BA-E51A-88AD-723C-5B29BDE6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15A75-01E1-CF5F-0877-3DD55F51F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F73AE-8E27-43C0-8B2B-9E25685140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923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áromszög 3">
            <a:extLst>
              <a:ext uri="{FF2B5EF4-FFF2-40B4-BE49-F238E27FC236}">
                <a16:creationId xmlns:a16="http://schemas.microsoft.com/office/drawing/2014/main" id="{1A1A871F-7C59-9322-0DDE-D3A3E1CAE190}"/>
              </a:ext>
            </a:extLst>
          </p:cNvPr>
          <p:cNvSpPr/>
          <p:nvPr/>
        </p:nvSpPr>
        <p:spPr>
          <a:xfrm>
            <a:off x="1157511" y="1058178"/>
            <a:ext cx="1191491" cy="1006764"/>
          </a:xfrm>
          <a:prstGeom prst="triangle">
            <a:avLst/>
          </a:prstGeom>
          <a:ln w="76200"/>
          <a:effectLst>
            <a:outerShdw blurRad="50800" dist="330200" dir="198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/>
          </a:p>
        </p:txBody>
      </p:sp>
      <p:sp>
        <p:nvSpPr>
          <p:cNvPr id="13" name="Háromszög 4">
            <a:extLst>
              <a:ext uri="{FF2B5EF4-FFF2-40B4-BE49-F238E27FC236}">
                <a16:creationId xmlns:a16="http://schemas.microsoft.com/office/drawing/2014/main" id="{FA493F4D-6319-3022-C89E-0230E046EC31}"/>
              </a:ext>
            </a:extLst>
          </p:cNvPr>
          <p:cNvSpPr/>
          <p:nvPr/>
        </p:nvSpPr>
        <p:spPr>
          <a:xfrm>
            <a:off x="4265547" y="2503669"/>
            <a:ext cx="1191491" cy="100676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/>
          </a:p>
        </p:txBody>
      </p:sp>
      <p:cxnSp>
        <p:nvCxnSpPr>
          <p:cNvPr id="14" name="Összekötő: szögletes 6">
            <a:extLst>
              <a:ext uri="{FF2B5EF4-FFF2-40B4-BE49-F238E27FC236}">
                <a16:creationId xmlns:a16="http://schemas.microsoft.com/office/drawing/2014/main" id="{2185781B-7864-2AE6-F362-C040828B4922}"/>
              </a:ext>
            </a:extLst>
          </p:cNvPr>
          <p:cNvCxnSpPr>
            <a:stCxn id="12" idx="0"/>
            <a:endCxn id="13" idx="3"/>
          </p:cNvCxnSpPr>
          <p:nvPr/>
        </p:nvCxnSpPr>
        <p:spPr>
          <a:xfrm rot="16200000" flipH="1">
            <a:off x="2081147" y="730287"/>
            <a:ext cx="2452255" cy="3108036"/>
          </a:xfrm>
          <a:prstGeom prst="bentConnector5">
            <a:avLst>
              <a:gd name="adj1" fmla="val -19860"/>
              <a:gd name="adj2" fmla="val 21539"/>
              <a:gd name="adj3" fmla="val 13526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Összekötő: szögletes 10">
            <a:extLst>
              <a:ext uri="{FF2B5EF4-FFF2-40B4-BE49-F238E27FC236}">
                <a16:creationId xmlns:a16="http://schemas.microsoft.com/office/drawing/2014/main" id="{1358898C-9AAE-43E0-E1D9-6B50B0C30923}"/>
              </a:ext>
            </a:extLst>
          </p:cNvPr>
          <p:cNvCxnSpPr/>
          <p:nvPr/>
        </p:nvCxnSpPr>
        <p:spPr>
          <a:xfrm flipV="1">
            <a:off x="8560961" y="4286724"/>
            <a:ext cx="2863273" cy="1570183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Összekötő: szögletes 13">
            <a:extLst>
              <a:ext uri="{FF2B5EF4-FFF2-40B4-BE49-F238E27FC236}">
                <a16:creationId xmlns:a16="http://schemas.microsoft.com/office/drawing/2014/main" id="{B67D3AB7-C4D2-6485-CD58-1D35BB52C9F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96275" y="1492289"/>
            <a:ext cx="2087417" cy="1948872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zis 17">
            <a:extLst>
              <a:ext uri="{FF2B5EF4-FFF2-40B4-BE49-F238E27FC236}">
                <a16:creationId xmlns:a16="http://schemas.microsoft.com/office/drawing/2014/main" id="{D79BB9E3-CB21-CD08-BB99-80DA1DD4C3FF}"/>
              </a:ext>
            </a:extLst>
          </p:cNvPr>
          <p:cNvSpPr/>
          <p:nvPr/>
        </p:nvSpPr>
        <p:spPr>
          <a:xfrm>
            <a:off x="5916551" y="5404325"/>
            <a:ext cx="1016000" cy="905164"/>
          </a:xfrm>
          <a:prstGeom prst="ellipse">
            <a:avLst/>
          </a:prstGeom>
          <a:ln w="508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/>
          </a:p>
        </p:txBody>
      </p:sp>
      <p:sp>
        <p:nvSpPr>
          <p:cNvPr id="18" name="Ellipszis 25">
            <a:extLst>
              <a:ext uri="{FF2B5EF4-FFF2-40B4-BE49-F238E27FC236}">
                <a16:creationId xmlns:a16="http://schemas.microsoft.com/office/drawing/2014/main" id="{ED8C5185-3FCD-5645-9C3D-5C9CDB73D23A}"/>
              </a:ext>
            </a:extLst>
          </p:cNvPr>
          <p:cNvSpPr/>
          <p:nvPr/>
        </p:nvSpPr>
        <p:spPr>
          <a:xfrm>
            <a:off x="8560961" y="3510433"/>
            <a:ext cx="934278" cy="874643"/>
          </a:xfrm>
          <a:prstGeom prst="ellipse">
            <a:avLst/>
          </a:prstGeom>
          <a:effectLst>
            <a:outerShdw blurRad="50800" dist="228600" dir="2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/>
          </a:p>
        </p:txBody>
      </p:sp>
      <p:cxnSp>
        <p:nvCxnSpPr>
          <p:cNvPr id="19" name="Összekötő: szögletes 27">
            <a:extLst>
              <a:ext uri="{FF2B5EF4-FFF2-40B4-BE49-F238E27FC236}">
                <a16:creationId xmlns:a16="http://schemas.microsoft.com/office/drawing/2014/main" id="{AE3E07D3-04D5-F21B-01FD-B06B43572524}"/>
              </a:ext>
            </a:extLst>
          </p:cNvPr>
          <p:cNvCxnSpPr>
            <a:cxnSpLocks/>
            <a:stCxn id="17" idx="1"/>
            <a:endCxn id="18" idx="6"/>
          </p:cNvCxnSpPr>
          <p:nvPr/>
        </p:nvCxnSpPr>
        <p:spPr>
          <a:xfrm rot="5400000" flipH="1" flipV="1">
            <a:off x="6985726" y="3027370"/>
            <a:ext cx="1589128" cy="3429898"/>
          </a:xfrm>
          <a:prstGeom prst="bentConnector4">
            <a:avLst>
              <a:gd name="adj1" fmla="val 68970"/>
              <a:gd name="adj2" fmla="val 1483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Összekötő: szögletes 2">
            <a:extLst>
              <a:ext uri="{FF2B5EF4-FFF2-40B4-BE49-F238E27FC236}">
                <a16:creationId xmlns:a16="http://schemas.microsoft.com/office/drawing/2014/main" id="{D79EB7E7-ED37-C255-BB6C-04051055CD81}"/>
              </a:ext>
            </a:extLst>
          </p:cNvPr>
          <p:cNvCxnSpPr>
            <a:stCxn id="13" idx="0"/>
            <a:endCxn id="18" idx="2"/>
          </p:cNvCxnSpPr>
          <p:nvPr/>
        </p:nvCxnSpPr>
        <p:spPr>
          <a:xfrm rot="16200000" flipH="1">
            <a:off x="5989084" y="1375878"/>
            <a:ext cx="1444086" cy="3699668"/>
          </a:xfrm>
          <a:prstGeom prst="bentConnector4">
            <a:avLst>
              <a:gd name="adj1" fmla="val -35658"/>
              <a:gd name="adj2" fmla="val 3233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Összekötő: szögletes 11">
            <a:extLst>
              <a:ext uri="{FF2B5EF4-FFF2-40B4-BE49-F238E27FC236}">
                <a16:creationId xmlns:a16="http://schemas.microsoft.com/office/drawing/2014/main" id="{F378B246-B1E9-C22D-5D2C-962F532CF0C8}"/>
              </a:ext>
            </a:extLst>
          </p:cNvPr>
          <p:cNvCxnSpPr>
            <a:cxnSpLocks/>
            <a:stCxn id="17" idx="6"/>
            <a:endCxn id="12" idx="1"/>
          </p:cNvCxnSpPr>
          <p:nvPr/>
        </p:nvCxnSpPr>
        <p:spPr>
          <a:xfrm flipH="1" flipV="1">
            <a:off x="1455384" y="1561560"/>
            <a:ext cx="5477167" cy="4295347"/>
          </a:xfrm>
          <a:prstGeom prst="bentConnector5">
            <a:avLst>
              <a:gd name="adj1" fmla="val -25170"/>
              <a:gd name="adj2" fmla="val 20595"/>
              <a:gd name="adj3" fmla="val 11581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191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11</cp:revision>
  <dcterms:created xsi:type="dcterms:W3CDTF">2023-02-04T09:39:50Z</dcterms:created>
  <dcterms:modified xsi:type="dcterms:W3CDTF">2023-02-04T14:38:53Z</dcterms:modified>
</cp:coreProperties>
</file>